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sldIdLst>
    <p:sldId id="256" r:id="rId2"/>
    <p:sldId id="304" r:id="rId3"/>
    <p:sldId id="299" r:id="rId4"/>
    <p:sldId id="305" r:id="rId5"/>
    <p:sldId id="306" r:id="rId6"/>
    <p:sldId id="307" r:id="rId7"/>
    <p:sldId id="259" r:id="rId8"/>
    <p:sldId id="310" r:id="rId9"/>
    <p:sldId id="263" r:id="rId10"/>
    <p:sldId id="265" r:id="rId11"/>
    <p:sldId id="300" r:id="rId12"/>
    <p:sldId id="301" r:id="rId13"/>
    <p:sldId id="264" r:id="rId14"/>
    <p:sldId id="303" r:id="rId15"/>
    <p:sldId id="283" r:id="rId16"/>
    <p:sldId id="274" r:id="rId17"/>
    <p:sldId id="266" r:id="rId18"/>
    <p:sldId id="308" r:id="rId19"/>
    <p:sldId id="309" r:id="rId20"/>
    <p:sldId id="295" r:id="rId21"/>
    <p:sldId id="29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11338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624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13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4672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132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512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927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1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530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755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545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42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219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92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743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916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188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422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683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344845"/>
            <a:ext cx="85469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«МИНИ-МУЗЕЙ КАК СРЕДСТВО ПАТРИОТИЧЕСКОГО ВОСПИТАНИЯ ДОШКОЛЬНИКОВ»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4653136"/>
            <a:ext cx="6336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Быкова Екатерина Николаевна</a:t>
            </a:r>
          </a:p>
          <a:p>
            <a:r>
              <a:rPr lang="ru-RU" sz="2400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воспитатель</a:t>
            </a:r>
          </a:p>
          <a:p>
            <a:r>
              <a:rPr lang="ru-RU" sz="2400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СП «Детский сад №60»</a:t>
            </a:r>
          </a:p>
          <a:p>
            <a:r>
              <a:rPr lang="ru-RU" sz="2400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ГБОУ СОШ №3 г. Сызрани</a:t>
            </a:r>
          </a:p>
        </p:txBody>
      </p:sp>
    </p:spTree>
    <p:extLst>
      <p:ext uri="{BB962C8B-B14F-4D97-AF65-F5344CB8AC3E}">
        <p14:creationId xmlns:p14="http://schemas.microsoft.com/office/powerpoint/2010/main" val="906570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5" y="234648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9050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Создание уголка коллекционирования:</a:t>
            </a:r>
            <a:br>
              <a:rPr lang="ru-RU" sz="2400" b="1" dirty="0">
                <a:ln w="19050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</a:br>
            <a:r>
              <a:rPr lang="ru-RU" sz="2400" b="1" dirty="0">
                <a:ln w="19050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 «Горные камни», </a:t>
            </a:r>
            <a:br>
              <a:rPr lang="ru-RU" sz="2400" b="1" dirty="0">
                <a:ln w="19050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</a:br>
            <a:r>
              <a:rPr lang="ru-RU" sz="2400" b="1" dirty="0">
                <a:ln w="19050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«Старинные монеты», </a:t>
            </a:r>
            <a:br>
              <a:rPr lang="ru-RU" sz="2400" b="1" dirty="0">
                <a:ln w="19050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</a:br>
            <a:r>
              <a:rPr lang="ru-RU" sz="2400" b="1" dirty="0">
                <a:ln w="19050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«Древние окаменелости»</a:t>
            </a:r>
            <a:endParaRPr lang="ru-RU" sz="2400" b="1" dirty="0">
              <a:ln w="1905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miter lim="800000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F932BF-5F4A-4966-AB7F-E0D5E1CC8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480" y="1916832"/>
            <a:ext cx="7005888" cy="4706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9062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631F21-5743-4C09-9998-FFCE54F1E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0" r="8081"/>
          <a:stretch/>
        </p:blipFill>
        <p:spPr>
          <a:xfrm>
            <a:off x="1403648" y="1477328"/>
            <a:ext cx="6552728" cy="483199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75A46-CE3A-4387-9F36-29CBEBD7ACD6}"/>
              </a:ext>
            </a:extLst>
          </p:cNvPr>
          <p:cNvSpPr/>
          <p:nvPr/>
        </p:nvSpPr>
        <p:spPr>
          <a:xfrm>
            <a:off x="755576" y="0"/>
            <a:ext cx="7848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ln w="19050">
                <a:solidFill>
                  <a:schemeClr val="accent2">
                    <a:lumMod val="50000"/>
                  </a:schemeClr>
                </a:solidFill>
                <a:prstDash val="solid"/>
                <a:miter lim="800000"/>
              </a:ln>
              <a:solidFill>
                <a:schemeClr val="bg1">
                  <a:lumMod val="9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Знакомство с народным фольклором нашего края </a:t>
            </a:r>
            <a:endParaRPr lang="ru-RU" sz="3600" b="1" dirty="0">
              <a:ln w="1905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miter lim="800000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5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4F282-FB42-4B1A-83AD-0B1F1153B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38" y="23739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err="1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Посещние</a:t>
            </a:r>
            <a:r>
              <a:rPr lang="ru-RU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краеведческого музея города Сызрани</a:t>
            </a:r>
            <a:br>
              <a:rPr lang="ru-RU" b="1" dirty="0">
                <a:ln w="19050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78757A-0846-458F-8E32-7E30577CF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38" y="1700808"/>
            <a:ext cx="3672408" cy="47525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6CD621-6EBF-4268-A72F-7BB7FF653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02" y="1394033"/>
            <a:ext cx="3322712" cy="44302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71E3E1-873C-4B2C-8D5A-3426954E0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454" y="3189641"/>
            <a:ext cx="2592288" cy="326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22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01B65F2-A76D-4074-9CEE-3FB5CD889C81}"/>
              </a:ext>
            </a:extLst>
          </p:cNvPr>
          <p:cNvSpPr/>
          <p:nvPr/>
        </p:nvSpPr>
        <p:spPr>
          <a:xfrm>
            <a:off x="422589" y="199732"/>
            <a:ext cx="79589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рамках проекта «История и традиции города Сызрани. 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B5DC08-1C01-4CB6-A9E4-E1020D2AC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69786">
            <a:off x="92493" y="3145606"/>
            <a:ext cx="4420032" cy="3592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81169DA-53A0-4FF5-ADB9-A3E4AF51A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07719">
            <a:off x="2524850" y="705139"/>
            <a:ext cx="5805245" cy="4307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2516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360" y="-6726"/>
            <a:ext cx="700892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400" b="1" dirty="0">
                <a:ln w="12700">
                  <a:solidFill>
                    <a:srgbClr val="6F642B"/>
                  </a:solidFill>
                  <a:prstDash val="solid"/>
                </a:ln>
                <a:solidFill>
                  <a:srgbClr val="6F642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Совместно с родителями разработали дидактическую игру</a:t>
            </a:r>
            <a:br>
              <a:rPr lang="ru-RU" sz="2400" b="1" dirty="0">
                <a:ln w="12700">
                  <a:solidFill>
                    <a:srgbClr val="6F642B"/>
                  </a:solidFill>
                  <a:prstDash val="solid"/>
                </a:ln>
                <a:solidFill>
                  <a:srgbClr val="6F642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n w="12700">
                  <a:solidFill>
                    <a:srgbClr val="6F642B"/>
                  </a:solidFill>
                  <a:prstDash val="solid"/>
                </a:ln>
                <a:solidFill>
                  <a:srgbClr val="6F642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«Достопримечательности родного города»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DA9431-2A42-479A-8C93-1B1FBF923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527" y="1108975"/>
            <a:ext cx="4799463" cy="589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264378-B9C8-452C-A22E-C5BDCD61F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23" y="1354826"/>
            <a:ext cx="3941784" cy="28516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5F3221-344C-4D9A-9015-6F6C57066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58" y="4054641"/>
            <a:ext cx="3185779" cy="4613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2028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7B73AB-095F-4EAE-842D-0A4B8C330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0646">
            <a:off x="-171732" y="905568"/>
            <a:ext cx="4634077" cy="57314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7588" y="226176"/>
            <a:ext cx="74447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rgbClr val="6F642B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Беседы о традициях города Сызрани</a:t>
            </a:r>
            <a:endParaRPr lang="ru-RU" sz="2800" b="1" cap="none" spc="0" dirty="0">
              <a:ln w="12700">
                <a:solidFill>
                  <a:srgbClr val="6F642B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0FBC86-7FFE-48F6-86CD-605447302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0448">
            <a:off x="4232585" y="616982"/>
            <a:ext cx="4339823" cy="32210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D7D475-4E00-4193-BC02-77F035D89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48994">
            <a:off x="3561469" y="3099735"/>
            <a:ext cx="5384335" cy="409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99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2C0148-4920-414C-B9E6-DCFFA319C4FA}"/>
              </a:ext>
            </a:extLst>
          </p:cNvPr>
          <p:cNvSpPr/>
          <p:nvPr/>
        </p:nvSpPr>
        <p:spPr>
          <a:xfrm>
            <a:off x="179512" y="188640"/>
            <a:ext cx="871296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>
                <a:ln w="12700">
                  <a:solidFill>
                    <a:srgbClr val="6F642B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Совместно с родителями изготовили макеты Сызранского Кремля, символ праздника  «Сызранский помидор», фонтан «Ящерица»</a:t>
            </a:r>
            <a:endParaRPr lang="ru-RU" sz="2400" b="1" cap="none" spc="0" dirty="0">
              <a:ln w="12700">
                <a:solidFill>
                  <a:srgbClr val="6F642B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B373D6-EDE3-4241-B4FB-CD19306E9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10" y="1916832"/>
            <a:ext cx="4606853" cy="4520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D22D0C-948D-4C26-8CBD-1A138CFE0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827" y="1196753"/>
            <a:ext cx="4613653" cy="452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EB7013-C2BA-49E5-AD11-A7C59ED2591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94" y="296652"/>
            <a:ext cx="7774412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806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03384E-63FD-4719-A990-049FF0DEC3A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752528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BAD4FD-B19A-488D-AEA3-367490A38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412" y="1412776"/>
            <a:ext cx="3528392" cy="447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81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0B7CA2-90B2-4720-812F-38C62713937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88840"/>
            <a:ext cx="5256584" cy="4371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A6C06D-154D-409B-ABDE-67FF27380D5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77" y="286380"/>
            <a:ext cx="5472608" cy="4510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5252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12639E-C73D-4953-AB56-6B9E64D73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«ЗАДАЧИ МИНИ-МУЗЕЯ»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4D9D36-9709-43D3-939D-17A47F533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1. </a:t>
            </a:r>
            <a:r>
              <a:rPr lang="ru-RU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Реализация направления «Знакомство с традициями и культурой родного   города Сызрань»</a:t>
            </a:r>
          </a:p>
          <a:p>
            <a:r>
              <a:rPr lang="ru-RU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2. Обогащение развивающей предметно-пространственной среды группы.</a:t>
            </a:r>
          </a:p>
          <a:p>
            <a:r>
              <a:rPr lang="ru-RU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3. Формирование у дошкольников представлений о родном городе, его культуре и традициях.</a:t>
            </a:r>
          </a:p>
          <a:p>
            <a:r>
              <a:rPr lang="ru-RU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4. Расширение кругозора дошкольников.</a:t>
            </a:r>
          </a:p>
          <a:p>
            <a:r>
              <a:rPr lang="ru-RU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5. Развитие познавательных способностей и познавательной деятельности.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5589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B79753-4D03-4EF4-95A2-679B54D120F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38" y="519671"/>
            <a:ext cx="4047950" cy="5818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04AB8D-EDF1-4034-99B4-F6E3AFFD0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542" y="68489"/>
            <a:ext cx="6480720" cy="1542508"/>
          </a:xfrm>
        </p:spPr>
        <p:txBody>
          <a:bodyPr>
            <a:normAutofit/>
          </a:bodyPr>
          <a:lstStyle/>
          <a:p>
            <a:r>
              <a:rPr lang="ru-RU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Наш мини-музей </a:t>
            </a:r>
            <a:br>
              <a:rPr lang="ru-RU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«Город Сызрань»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B743E0-90DD-4F1D-9395-492A5DD5E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80505"/>
            <a:ext cx="4831699" cy="4188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4641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ACEC923-4CE1-4A33-853E-302CF6DF55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777686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982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632282-9F8A-4EA4-9A00-FCB44B2E1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73" y="1541588"/>
            <a:ext cx="7486592" cy="512108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D2901E-40DD-4AED-9713-053FEE73E4F8}"/>
              </a:ext>
            </a:extLst>
          </p:cNvPr>
          <p:cNvSpPr/>
          <p:nvPr/>
        </p:nvSpPr>
        <p:spPr>
          <a:xfrm>
            <a:off x="391239" y="180124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Цикл бесед о Родном городе, его достопримечательностях, природе и заповедных местах. 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55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22BC3D-EAA6-4684-82CE-5487D5433CB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4660" y="177101"/>
            <a:ext cx="2376263" cy="33389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DDB713-E1F6-43FF-821A-BEC691A6899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64321" y="-992773"/>
            <a:ext cx="3816426" cy="61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0D3BA0-E058-4B80-8BA6-82ECDFB9302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17" y="3137931"/>
            <a:ext cx="5400600" cy="3338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721672-157F-47C4-9FA4-5B8206875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699" y="3993528"/>
            <a:ext cx="2310584" cy="2450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1248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FB4297-36E1-4ABC-8079-7C014F4342A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925" y="206803"/>
            <a:ext cx="4113417" cy="3222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460C8E-6BCC-41EF-AFC2-1CB8BF1EE7C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2" y="174547"/>
            <a:ext cx="2880320" cy="3728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A6D139-6B25-4CC7-9E7E-B8A091E95A8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3114" y="1365082"/>
            <a:ext cx="2811622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5763C2-B5BA-479D-8B48-D553E05A890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3909676"/>
            <a:ext cx="4320481" cy="2615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366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C9D344-A14D-46F1-B285-A9E6DDDF059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66317"/>
            <a:ext cx="2448273" cy="3286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55CA5F-13EC-4A43-A158-D0DC0ED0A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52" y="147636"/>
            <a:ext cx="3240360" cy="3235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209A30-DD23-4E70-80EE-47248E09B39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2" y="2708920"/>
            <a:ext cx="2485522" cy="3570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21ECDC-DDD3-40CA-BFCB-EE67674D036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38997" y="2585525"/>
            <a:ext cx="3222197" cy="4492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1086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9008B1-30F4-4394-A897-06D76EB6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10125"/>
            <a:ext cx="7834064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Занятия в рамках проектной деятельности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ECC9A4-9375-4D9B-B4B1-DA6966AE4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704" y="1453125"/>
            <a:ext cx="4280792" cy="4119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8E7863-69E6-40B3-8F82-B3523262F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060848"/>
            <a:ext cx="5064262" cy="4119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8948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6289AF-C8FF-4368-9CC3-6B5CD52DF7A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0"/>
          <a:stretch/>
        </p:blipFill>
        <p:spPr bwMode="auto">
          <a:xfrm>
            <a:off x="3707904" y="1961125"/>
            <a:ext cx="4190176" cy="4300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https://i.mycdn.me/image?id=890635114505&amp;t=3&amp;plc=API&amp;viewToken=m7ySQOQU6a0qjLwyOyGwQg&amp;tkn=*3U80pyubmilgpHxzMcoxmuyUwtk">
            <a:extLst>
              <a:ext uri="{FF2B5EF4-FFF2-40B4-BE49-F238E27FC236}">
                <a16:creationId xmlns:a16="http://schemas.microsoft.com/office/drawing/2014/main" id="{10FF294B-0058-4EB7-BA76-0B3506D5D3C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640" y="424293"/>
            <a:ext cx="2467982" cy="2873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https://i.mycdn.me/image?id=890635116041&amp;t=3&amp;plc=API&amp;viewToken=-P0Yt603vFhS6bGftPnCnA&amp;tkn=*158-kpKcxxN3SI7uFRlQFJhgH88">
            <a:extLst>
              <a:ext uri="{FF2B5EF4-FFF2-40B4-BE49-F238E27FC236}">
                <a16:creationId xmlns:a16="http://schemas.microsoft.com/office/drawing/2014/main" id="{1C2AB3EA-0296-4D06-808B-BD7C99C5CBE0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640" y="3560332"/>
            <a:ext cx="2467983" cy="3013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DC2B3A9-D63A-4753-B5E7-C03009E8A761}"/>
              </a:ext>
            </a:extLst>
          </p:cNvPr>
          <p:cNvSpPr/>
          <p:nvPr/>
        </p:nvSpPr>
        <p:spPr>
          <a:xfrm>
            <a:off x="3203848" y="424293"/>
            <a:ext cx="5591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Чтение «Фольклорные сказки»:</a:t>
            </a:r>
            <a:br>
              <a:rPr lang="ru-RU" sz="2400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«Предания о Земле Волжской», «Легенды Жигулей». «Волжские сказки».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38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761" y="207801"/>
            <a:ext cx="80886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Древние окаменелости, горные камни, старинные монеты, найденные при раскопках на территории города Сызрани.</a:t>
            </a:r>
            <a:endParaRPr lang="ru-RU" sz="2800" b="1" dirty="0">
              <a:ln w="1905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miter lim="800000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EB8D15-DC20-40DE-A4E2-09ACC19B2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00807"/>
            <a:ext cx="3571125" cy="4653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DC3BF2-862A-4AA2-84D8-FA0E31710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511" y="1713986"/>
            <a:ext cx="3571125" cy="4653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98428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566</TotalTime>
  <Words>174</Words>
  <Application>Microsoft Office PowerPoint</Application>
  <PresentationFormat>Экран (4:3)</PresentationFormat>
  <Paragraphs>24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Comic Sans MS</vt:lpstr>
      <vt:lpstr>Impact</vt:lpstr>
      <vt:lpstr>Times New Roman</vt:lpstr>
      <vt:lpstr>Главное мероприятие</vt:lpstr>
      <vt:lpstr>Презентация PowerPoint</vt:lpstr>
      <vt:lpstr>«ЗАДАЧИ МИНИ-МУЗЕЯ»</vt:lpstr>
      <vt:lpstr>Презентация PowerPoint</vt:lpstr>
      <vt:lpstr>Презентация PowerPoint</vt:lpstr>
      <vt:lpstr>Презентация PowerPoint</vt:lpstr>
      <vt:lpstr>Презентация PowerPoint</vt:lpstr>
      <vt:lpstr>Занятия в рамках проектной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 Посещние краеведческого музея города Сызрани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 мини-музей  «Город Сызрань»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ekat.bykova2018@gmail.com</cp:lastModifiedBy>
  <cp:revision>36</cp:revision>
  <dcterms:created xsi:type="dcterms:W3CDTF">2012-08-01T06:03:44Z</dcterms:created>
  <dcterms:modified xsi:type="dcterms:W3CDTF">2021-05-10T10:01:12Z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207735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