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72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795" y="908720"/>
            <a:ext cx="7128792" cy="4176464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671" y="148478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Распевание в картинках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.</a:t>
            </a:r>
            <a: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</a:rPr>
              <a:t>Кто </a:t>
            </a:r>
            <a:r>
              <a:rPr lang="ru-RU" b="1" smtClean="0">
                <a:solidFill>
                  <a:schemeClr val="bg1"/>
                </a:solidFill>
                <a:latin typeface="Constantia" pitchFamily="18" charset="0"/>
              </a:rPr>
              <a:t>как поёт?</a:t>
            </a:r>
            <a:endParaRPr lang="ru-RU" b="1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4471" y="292494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Упражнение на развитие </a:t>
            </a:r>
            <a:r>
              <a:rPr lang="ru-RU" dirty="0" err="1" smtClean="0">
                <a:solidFill>
                  <a:schemeClr val="bg1"/>
                </a:solidFill>
                <a:latin typeface="Constantia" pitchFamily="18" charset="0"/>
              </a:rPr>
              <a:t>звуковысотного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</a:rPr>
              <a:t> слуха.</a:t>
            </a:r>
            <a:endParaRPr lang="ru-RU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82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Documents and Settings\Admin\Рабочий стол\муз игра кто как поёт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1341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527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Admin\Рабочий стол\муз игра кто как поёт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71" y="1844824"/>
            <a:ext cx="6197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655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муз игра кто как поёт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650081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84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5699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onstantia" pitchFamily="18" charset="0"/>
              </a:rPr>
              <a:t>Презентацию подготовила музыкальный руководитель МДОУ «Детский сад комбинированного вида №7 «Огонёк» </a:t>
            </a:r>
            <a:r>
              <a:rPr lang="ru-RU" sz="3200" dirty="0" err="1">
                <a:latin typeface="Constantia" pitchFamily="18" charset="0"/>
              </a:rPr>
              <a:t>г.Котласа</a:t>
            </a:r>
            <a:r>
              <a:rPr lang="ru-RU" sz="3200" dirty="0">
                <a:latin typeface="Constantia" pitchFamily="18" charset="0"/>
              </a:rPr>
              <a:t>  Архангельской области</a:t>
            </a:r>
            <a:br>
              <a:rPr lang="ru-RU" sz="3200" dirty="0">
                <a:latin typeface="Constantia" pitchFamily="18" charset="0"/>
              </a:rPr>
            </a:br>
            <a:r>
              <a:rPr lang="ru-RU" sz="3200" dirty="0">
                <a:latin typeface="Constantia" pitchFamily="18" charset="0"/>
              </a:rPr>
              <a:t>Копытова Татьяна Александровна</a:t>
            </a:r>
            <a:br>
              <a:rPr lang="ru-RU" sz="3200" dirty="0">
                <a:latin typeface="Constantia" pitchFamily="18" charset="0"/>
              </a:rPr>
            </a:br>
            <a:r>
              <a:rPr lang="en-US" sz="3200" dirty="0">
                <a:latin typeface="Constantia" pitchFamily="18" charset="0"/>
              </a:rPr>
              <a:t>http://vasar321.jimdo.com/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4664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Картинки взяты с сайта</a:t>
            </a:r>
          </a:p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igri-doschkoli.blogspot.ru</a:t>
            </a:r>
          </a:p>
          <a:p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Constantia" pitchFamily="18" charset="0"/>
              </a:rPr>
              <a:t>Задание</a:t>
            </a:r>
            <a:endParaRPr lang="ru-RU" sz="6600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352928" cy="43924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Предложите детям озвучить голоса животных и птиц. Пропеть за маму и её детёныша (звукоподражание).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При повторном просмотре презентации исполнить вокальную импровизацию «вопрос-ответ». Например,</a:t>
            </a:r>
          </a:p>
          <a:p>
            <a:pPr marL="457200" indent="-457200" algn="l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Мама, ты где?</a:t>
            </a:r>
          </a:p>
          <a:p>
            <a:pPr marL="457200" indent="-457200" algn="l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Constant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onstantia" pitchFamily="18" charset="0"/>
              </a:rPr>
              <a:t>Я здесь!</a:t>
            </a:r>
            <a:endParaRPr lang="ru-RU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719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муз игра кто как поёт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71" y="2636912"/>
            <a:ext cx="607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43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Рабочий стол\муз игра кто как поёт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98020"/>
            <a:ext cx="58674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23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муз игра кто как поёт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420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93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муз игра кто как поёт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6552727" cy="539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758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муз игра кто как поёт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63720"/>
            <a:ext cx="6912768" cy="517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29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Рабочий стол\муз игра кто как поёт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60325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962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з игра кто как поёт\029d4dc44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4308"/>
            <a:ext cx="9269745" cy="6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Рабочий стол\муз игра кто как поёт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61087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43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Распевание в картинках. Кто как поёт?</vt:lpstr>
      <vt:lpstr>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Презентацию подготовила музыкальный руководитель МДОУ «Детский сад комбинированного вида №7 «Огонёк» г.Котласа  Архангельской области Копытова Татьяна Александровна http://vasar321.jimdo.com/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Распевание в картинках.</dc:title>
  <cp:lastModifiedBy>Admin</cp:lastModifiedBy>
  <cp:revision>7</cp:revision>
  <dcterms:modified xsi:type="dcterms:W3CDTF">2016-08-04T16:32:04Z</dcterms:modified>
</cp:coreProperties>
</file>